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56" r:id="rId5"/>
    <p:sldId id="258" r:id="rId6"/>
    <p:sldId id="259" r:id="rId7"/>
    <p:sldId id="260" r:id="rId8"/>
    <p:sldId id="261" r:id="rId9"/>
    <p:sldId id="262" r:id="rId10"/>
    <p:sldId id="277" r:id="rId11"/>
    <p:sldId id="278" r:id="rId12"/>
    <p:sldId id="264" r:id="rId13"/>
    <p:sldId id="265" r:id="rId14"/>
    <p:sldId id="280" r:id="rId15"/>
    <p:sldId id="282" r:id="rId16"/>
    <p:sldId id="267" r:id="rId17"/>
    <p:sldId id="268" r:id="rId18"/>
    <p:sldId id="269" r:id="rId19"/>
    <p:sldId id="284" r:id="rId20"/>
    <p:sldId id="270" r:id="rId21"/>
    <p:sldId id="271" r:id="rId22"/>
    <p:sldId id="272" r:id="rId23"/>
    <p:sldId id="275" r:id="rId24"/>
    <p:sldId id="279" r:id="rId25"/>
    <p:sldId id="273" r:id="rId26"/>
    <p:sldId id="274" r:id="rId27"/>
    <p:sldId id="27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>
        <p:scale>
          <a:sx n="50" d="100"/>
          <a:sy n="50" d="100"/>
        </p:scale>
        <p:origin x="-148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1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7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8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1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3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8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15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6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4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02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92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2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4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3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9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0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1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7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F4AB-1F08-49EF-AF30-E9ECD3B95E91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7D1E-CC07-4928-A458-A198E6F52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4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F4AB-1F08-49EF-AF30-E9ECD3B95E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7D1E-CC07-4928-A458-A198E6F52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3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72836" y="332508"/>
            <a:ext cx="10584871" cy="6012873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25000">
                <a:schemeClr val="accent1">
                  <a:lumMod val="45000"/>
                  <a:lumOff val="55000"/>
                  <a:alpha val="90000"/>
                </a:schemeClr>
              </a:gs>
              <a:gs pos="62000">
                <a:schemeClr val="accent1">
                  <a:lumMod val="45000"/>
                  <a:lumOff val="55000"/>
                  <a:alpha val="81000"/>
                </a:schemeClr>
              </a:gs>
              <a:gs pos="100000">
                <a:schemeClr val="accent1">
                  <a:lumMod val="30000"/>
                  <a:lumOff val="70000"/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345" y="2166460"/>
            <a:ext cx="9919854" cy="9604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«Байкал – жемчужина Сибири»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19480" y="4448948"/>
            <a:ext cx="5597896" cy="143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дети второй младшей группы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познавательно-творческий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1 неделя</a:t>
            </a:r>
          </a:p>
          <a:p>
            <a:pPr algn="l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42984" y="710504"/>
            <a:ext cx="883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учреждение детский сад №5 «Звездочка»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717639" y="4448948"/>
            <a:ext cx="3407560" cy="1162813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Солоница Татьяна Витальевна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72" y="966513"/>
            <a:ext cx="4763325" cy="400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4419">
            <a:off x="7765215" y="3285112"/>
            <a:ext cx="2449286" cy="3265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803" y="109603"/>
            <a:ext cx="5104366" cy="285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1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29" y="484910"/>
            <a:ext cx="8833262" cy="599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90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371" y="150000"/>
            <a:ext cx="4767085" cy="3575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00" y="150000"/>
            <a:ext cx="4767085" cy="3575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457" y="2772228"/>
            <a:ext cx="2939143" cy="3918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35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он\IMG_20240216_102823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15" y="225910"/>
            <a:ext cx="5251942" cy="38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ТАТЬЯНА\Desktop\он\IMG_20240216_1028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591" y="657141"/>
            <a:ext cx="4592409" cy="338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65633">
            <a:off x="3954612" y="2729155"/>
            <a:ext cx="4676775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он\IMG_20240216_1048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892" y="882129"/>
            <a:ext cx="8740725" cy="5178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91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36" y="439951"/>
            <a:ext cx="4513198" cy="337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211" y="1746952"/>
            <a:ext cx="4500732" cy="345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080" y="2656114"/>
            <a:ext cx="4463329" cy="340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74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564" y="493486"/>
            <a:ext cx="4038600" cy="538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850" y="493486"/>
            <a:ext cx="4038600" cy="538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62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200" y="465777"/>
            <a:ext cx="4322700" cy="57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15" y="465777"/>
            <a:ext cx="4334576" cy="57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он\IMG_20240315_1012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437" y="333488"/>
            <a:ext cx="8122025" cy="599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31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59" y="1097148"/>
            <a:ext cx="3559628" cy="474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08" y="1097148"/>
            <a:ext cx="6328228" cy="474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40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38201" y="522515"/>
            <a:ext cx="10395856" cy="5892800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25000">
                <a:schemeClr val="accent1">
                  <a:lumMod val="45000"/>
                  <a:lumOff val="55000"/>
                  <a:alpha val="90000"/>
                </a:schemeClr>
              </a:gs>
              <a:gs pos="62000">
                <a:schemeClr val="accent1">
                  <a:lumMod val="45000"/>
                  <a:lumOff val="55000"/>
                  <a:alpha val="81000"/>
                </a:schemeClr>
              </a:gs>
              <a:gs pos="100000">
                <a:schemeClr val="accent1">
                  <a:lumMod val="30000"/>
                  <a:lumOff val="70000"/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614" y="1066800"/>
            <a:ext cx="9612086" cy="4372427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образование уделяет большое внимание изучению природы родного края (региональный компонент), что позволяет детям взаимодействовать с природой, не нанося ей вреда. У детей формируются знания о многообразии природы, дети знакомятся с животным и растительным миром. Они учатся устанавливать взаимосвязи организмов друг с другом, узнают о приспособленности животных к среде обитания.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46" y="291309"/>
            <a:ext cx="4487636" cy="5983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336" y="377369"/>
            <a:ext cx="4948772" cy="5983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47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550" y="1061101"/>
            <a:ext cx="6573333" cy="49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8" y="1061101"/>
            <a:ext cx="3697500" cy="49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35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029" y="304801"/>
            <a:ext cx="8258627" cy="6193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69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ТЬЯНА\Desktop\он\IMG_20240410_2052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"/>
          <a:stretch/>
        </p:blipFill>
        <p:spPr bwMode="auto">
          <a:xfrm>
            <a:off x="283759" y="484543"/>
            <a:ext cx="6490756" cy="3649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" y="411257"/>
            <a:ext cx="4267200" cy="568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051" y="411257"/>
            <a:ext cx="4267200" cy="568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49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\IMG_20240220_0745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6653" y="1170273"/>
            <a:ext cx="4904509" cy="4297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s://avatars.mds.yandex.net/i?id=47659696978674e1e287f78c9d994e10_l-7555069-images-thumbs&amp;n=1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217" y="557669"/>
            <a:ext cx="6429375" cy="441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95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14004" y="277781"/>
            <a:ext cx="10515601" cy="6224361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25000">
                <a:schemeClr val="accent1">
                  <a:lumMod val="45000"/>
                  <a:lumOff val="55000"/>
                  <a:alpha val="90000"/>
                </a:schemeClr>
              </a:gs>
              <a:gs pos="62000">
                <a:schemeClr val="accent1">
                  <a:lumMod val="45000"/>
                  <a:lumOff val="55000"/>
                  <a:alpha val="81000"/>
                </a:schemeClr>
              </a:gs>
              <a:gs pos="100000">
                <a:schemeClr val="accent1">
                  <a:lumMod val="30000"/>
                  <a:lumOff val="70000"/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sz="72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просмотр!</a:t>
            </a:r>
          </a:p>
          <a:p>
            <a:pPr algn="ctr"/>
            <a:endParaRPr lang="ru-RU" sz="7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049" y="2506612"/>
            <a:ext cx="3637509" cy="36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38199" y="365125"/>
            <a:ext cx="10515601" cy="6224361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25000">
                <a:schemeClr val="accent1">
                  <a:lumMod val="45000"/>
                  <a:lumOff val="55000"/>
                  <a:alpha val="90000"/>
                </a:schemeClr>
              </a:gs>
              <a:gs pos="62000">
                <a:schemeClr val="accent1">
                  <a:lumMod val="45000"/>
                  <a:lumOff val="55000"/>
                  <a:alpha val="81000"/>
                </a:schemeClr>
              </a:gs>
              <a:gs pos="100000">
                <a:schemeClr val="accent1">
                  <a:lumMod val="30000"/>
                  <a:lumOff val="70000"/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527" y="1204686"/>
            <a:ext cx="9379857" cy="113211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озером Байкал, его обитателями, дать некоторые знания о Байкале, воспитывать бережное отношение к населению Сибири.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6527" y="2583544"/>
            <a:ext cx="8958943" cy="375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 разнообразием растительного и животного мира Иркутской области.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Обогащать словарный запас дошкольников.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эмоционально – чувственного отношения у детей к окружающему миру.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Воспитание элементов экологической культуры, заботливого и бережного отношения к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38199" y="365125"/>
            <a:ext cx="10515601" cy="6224361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25000">
                <a:schemeClr val="accent1">
                  <a:lumMod val="45000"/>
                  <a:lumOff val="55000"/>
                  <a:alpha val="90000"/>
                </a:schemeClr>
              </a:gs>
              <a:gs pos="62000">
                <a:schemeClr val="accent1">
                  <a:lumMod val="45000"/>
                  <a:lumOff val="55000"/>
                  <a:alpha val="81000"/>
                </a:schemeClr>
              </a:gs>
              <a:gs pos="100000">
                <a:schemeClr val="accent1">
                  <a:lumMod val="30000"/>
                  <a:lumOff val="70000"/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514" y="1059543"/>
            <a:ext cx="9202057" cy="51174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у детей расширятся знания о природе родного края.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Сформируются знания о многообразии природы животного и растительного мира.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Пополнится предметно-развивающая среда материалом о Байкале (иллюстративный материал, макеты, доклады, подбор произведений художественной литературы и т. д.).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68827" y="365125"/>
            <a:ext cx="10515601" cy="6224361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25000">
                <a:schemeClr val="accent1">
                  <a:lumMod val="45000"/>
                  <a:lumOff val="55000"/>
                  <a:alpha val="90000"/>
                </a:schemeClr>
              </a:gs>
              <a:gs pos="62000">
                <a:schemeClr val="accent1">
                  <a:lumMod val="45000"/>
                  <a:lumOff val="55000"/>
                  <a:alpha val="81000"/>
                </a:schemeClr>
              </a:gs>
              <a:gs pos="100000">
                <a:schemeClr val="accent1">
                  <a:lumMod val="30000"/>
                  <a:lumOff val="70000"/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1607127"/>
            <a:ext cx="8937332" cy="38654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три этапа: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подготовительный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практический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заключительный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7166" y="1040302"/>
            <a:ext cx="482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этапов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10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175" y="160339"/>
            <a:ext cx="2047121" cy="208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517" y="160338"/>
            <a:ext cx="2288092" cy="208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avatars.mds.yandex.net/i?id=89190f7766a0dae9f48398bd66c331532f94579c-10754985-images-thumbs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089" y="2461434"/>
            <a:ext cx="2845089" cy="1781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avatars.mds.yandex.net/i?id=bf74e40395b4cd5a7995ad26b9aa4e09690d6eaf-10509529-images-thumbs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387" y="2415819"/>
            <a:ext cx="2720732" cy="165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AutoShape 2" descr="https://osovet64.ru/wp-content/uploads/c/0/c/c0c7f25dd98393fef41b3dd15b58d2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389" y="160339"/>
            <a:ext cx="2676526" cy="208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36" y="2415820"/>
            <a:ext cx="2619375" cy="1827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4" y="160338"/>
            <a:ext cx="2171701" cy="208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048" y="4519857"/>
            <a:ext cx="3473091" cy="227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44" y="4438436"/>
            <a:ext cx="3690218" cy="2170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43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60" y="158568"/>
            <a:ext cx="4801316" cy="558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168" y="158568"/>
            <a:ext cx="4569919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21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86" y="1805269"/>
            <a:ext cx="3584789" cy="4252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541" y="1686932"/>
            <a:ext cx="3386213" cy="4252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897" y="912381"/>
            <a:ext cx="3539035" cy="4252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11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511" y="2027815"/>
            <a:ext cx="3471075" cy="464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697" y="952052"/>
            <a:ext cx="3343880" cy="425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95" y="1844935"/>
            <a:ext cx="3489695" cy="4280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00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152</Words>
  <Application>Microsoft Office PowerPoint</Application>
  <PresentationFormat>Произвольный</PresentationFormat>
  <Paragraphs>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1_Тема Office</vt:lpstr>
      <vt:lpstr>«Байкал – жемчужина Сибири»</vt:lpstr>
      <vt:lpstr>Актуальность  Современное образование уделяет большое внимание изучению природы родного края (региональный компонент), что позволяет детям взаимодействовать с природой, не нанося ей вреда. У детей формируются знания о многообразии природы, дети знакомятся с животным и растительным миром. Они учатся устанавливать взаимосвязи организмов друг с другом, узнают о приспособленности животных к среде обитания. </vt:lpstr>
      <vt:lpstr>Цель: Познакомить детей с озером Байкал, его обитателями, дать некоторые знания о Байкале, воспитывать бережное отношение к населению Сибири. </vt:lpstr>
      <vt:lpstr>Презентация PowerPoint</vt:lpstr>
      <vt:lpstr>Проект включает три этапа:   - подготовительный  - практический  - заключительный.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 – жемчужина Сибири</dc:title>
  <dc:creator>Кристина</dc:creator>
  <cp:lastModifiedBy>MBDOU05</cp:lastModifiedBy>
  <cp:revision>32</cp:revision>
  <dcterms:created xsi:type="dcterms:W3CDTF">2024-03-25T11:08:00Z</dcterms:created>
  <dcterms:modified xsi:type="dcterms:W3CDTF">2024-12-04T09:43:21Z</dcterms:modified>
</cp:coreProperties>
</file>