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89" r:id="rId5"/>
    <p:sldId id="259" r:id="rId6"/>
    <p:sldId id="273" r:id="rId7"/>
    <p:sldId id="290" r:id="rId8"/>
    <p:sldId id="280" r:id="rId9"/>
    <p:sldId id="293" r:id="rId10"/>
    <p:sldId id="287" r:id="rId11"/>
    <p:sldId id="278" r:id="rId12"/>
    <p:sldId id="262" r:id="rId13"/>
    <p:sldId id="260" r:id="rId14"/>
    <p:sldId id="29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0540"/>
            <a:ext cx="916014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3709" y="1916832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дошкольников с помощью пальчиковых игр»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22226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ПервовласенкоТ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908720"/>
            <a:ext cx="389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№ 5 «Звёздочка»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932" y="3789040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404664"/>
            <a:ext cx="4320479" cy="30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4401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Пальчиковые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на основе сказок</a:t>
            </a:r>
          </a:p>
        </p:txBody>
      </p:sp>
      <p:pic>
        <p:nvPicPr>
          <p:cNvPr id="7171" name="Picture 3" descr="C:\Users\ТАТЬЯНА\Desktop\IMG_20240318_1559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81628"/>
            <a:ext cx="3024336" cy="28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IMG_20240314_1602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3456384" cy="26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39210"/>
            <a:ext cx="3454294" cy="273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2024-03-18-09-07-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61" y="1236822"/>
            <a:ext cx="19861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2024-03-18-09-08-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2281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2024-03-18-09-07-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997" y="1501051"/>
            <a:ext cx="4558614" cy="22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20688"/>
            <a:ext cx="438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1205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04664"/>
            <a:ext cx="46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со стихотворным сопровождением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126876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видио</a:t>
            </a:r>
            <a:endParaRPr lang="ru-RU" dirty="0"/>
          </a:p>
        </p:txBody>
      </p:sp>
      <p:pic>
        <p:nvPicPr>
          <p:cNvPr id="10242" name="Picture 2" descr="C:\Users\ТАТЬЯНА\Desktop\2024-03-24-13-40-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168352" cy="43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ТЬЯНА\Desktop\2024-03-24-13-40-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14" y="770424"/>
            <a:ext cx="3726587" cy="33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73334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751344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способствуют: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-Развитию мелкой моторики, а значит и речи;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-Развитию координации движений;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-Подготовке руки к письму;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-Расширению словарного запаса;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-Развитию внимания, памяти, воображения;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-Снятию эмоционального и умственного напряжения;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-Установлению теплого телесного контакта между ребенком и взрослы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pp.nashaucheba.ru/pars_docs/refs/3/2034/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94" y="-374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980729"/>
            <a:ext cx="54360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его пальцев. Чем больше мастерства в детской руке, тем ребенок умнее».                        </a:t>
            </a: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lvl="0">
              <a:defRPr/>
            </a:pPr>
            <a:endParaRPr lang="ru-RU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6812" y="18864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Учёными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была выявлена </a:t>
            </a:r>
            <a:b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 а к о н о м е р н о с т ь: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092280" y="1052736"/>
            <a:ext cx="1512168" cy="1800200"/>
          </a:xfrm>
          <a:prstGeom prst="curvedLeftArrow">
            <a:avLst>
              <a:gd name="adj1" fmla="val 20000"/>
              <a:gd name="adj2" fmla="val 40000"/>
              <a:gd name="adj3" fmla="val 39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9528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развитие движений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пальцев      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соответствует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возрасту,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речевое развитие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находится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пределах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нормы и наоборот.</a:t>
            </a:r>
          </a:p>
          <a:p>
            <a:endParaRPr lang="ru-RU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21217833">
            <a:off x="1911403" y="2904952"/>
            <a:ext cx="1026841" cy="1601312"/>
          </a:xfrm>
          <a:prstGeom prst="curvedRightArrow">
            <a:avLst>
              <a:gd name="adj1" fmla="val 28231"/>
              <a:gd name="adj2" fmla="val 48231"/>
              <a:gd name="adj3" fmla="val 42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761"/>
            <a:ext cx="9180512" cy="69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836712"/>
            <a:ext cx="6361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же такое пальчиковые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08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    Это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движения пальчиками и кистями рук, которые сопровождаются стихами или песенкой. 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5" name="AutoShape 2" descr="https://sc04.alicdn.com/kf/H8e0ce28568c647439874c1ccfa84e5a4t/230993000/H8e0ce28568c647439874c1ccfa84e5a4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28346"/>
            <a:ext cx="5328592" cy="40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2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684076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Виды пальчиковых игр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Игры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со стихотворным сопровожде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нием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Пальчиковые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игры с элементами массажа.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Игры манипуляции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Пальчиковые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игры с предметами.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Пальчиковые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игры на основе сказок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4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196752"/>
            <a:ext cx="364208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48680"/>
            <a:ext cx="497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Пальчиковые игры с элементами массажа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62642"/>
            <a:ext cx="5355035" cy="37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1" y="548680"/>
            <a:ext cx="3917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5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Пальчиковые игры с элементами самомассажа кистей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Новая папка (4)\IMG_20240320_1615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18012"/>
            <a:ext cx="7481507" cy="5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3" y="476672"/>
            <a:ext cx="3269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Игры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манипуляции</a:t>
            </a:r>
          </a:p>
        </p:txBody>
      </p:sp>
      <p:pic>
        <p:nvPicPr>
          <p:cNvPr id="3075" name="Picture 3" descr="C:\Users\ТАТЬЯНА\Desktop\IMG_20240324_1214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5688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7367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Пальчиковые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</p:txBody>
      </p:sp>
      <p:pic>
        <p:nvPicPr>
          <p:cNvPr id="8194" name="Picture 2" descr="C:\Users\ТАТЬЯНА\Desktop\IMG_20240318_1609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74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ТЬЯНА\Desktop\IMG_20240318_1601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36304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Новая папка (4)\IMG_20240320_1620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144" y="878723"/>
            <a:ext cx="3225334" cy="27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189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MBDOU05</cp:lastModifiedBy>
  <cp:revision>63</cp:revision>
  <dcterms:created xsi:type="dcterms:W3CDTF">2016-02-27T19:42:50Z</dcterms:created>
  <dcterms:modified xsi:type="dcterms:W3CDTF">2025-01-21T09:05:33Z</dcterms:modified>
</cp:coreProperties>
</file>