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60"/>
  </p:normalViewPr>
  <p:slideViewPr>
    <p:cSldViewPr>
      <p:cViewPr varScale="1">
        <p:scale>
          <a:sx n="92" d="100"/>
          <a:sy n="92" d="100"/>
        </p:scale>
        <p:origin x="121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2FA98-4EAD-4B11-A86D-74375D3A641F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23B2B-AB7A-4885-A6DB-E2F76CC5A8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23B2B-AB7A-4885-A6DB-E2F76CC5A8CD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МАСТЕР КЛАСС ДЛЯ РОДИТЕЛЕЙ «ИГРАЕМ ВМЕСТЕ»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16216" y="5445224"/>
            <a:ext cx="2408312" cy="12039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Щепина А.А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60648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ln w="12700">
                  <a:solidFill>
                    <a:srgbClr val="C9C2D1">
                      <a:satMod val="155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МБДОУ детский сад №5 «Звёздочка»</a:t>
            </a:r>
            <a:endParaRPr lang="ru-RU" sz="2400" b="1" dirty="0">
              <a:ln w="12700">
                <a:solidFill>
                  <a:srgbClr val="C9C2D1">
                    <a:satMod val="155000"/>
                  </a:srgbClr>
                </a:solidFill>
                <a:prstDash val="solid"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3554" y="6165304"/>
            <a:ext cx="782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2021г.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Принятие правил.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Активность. 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Психологическая безопасность. Если кто-то не готов говорить, он может этого не делать. Насилия не будет. 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Правило «СТОП»: вы можете остановить процесс. 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Обратная связь должна быть без оценочной. 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 Личный вклад каждого. 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6. Дисциплина.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636912"/>
            <a:ext cx="7869560" cy="2692896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Поверь мне – счастье только там,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Где любят нас, где верят нам! </a:t>
            </a:r>
          </a:p>
          <a:p>
            <a:pPr algn="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(М.Ю. Лермонтов)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Задумаемся над словами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Л.Н. Толстого: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―Главная ошибка родителей в том, что они пытаются воспитывать детей, не воспитывая себя!</a:t>
            </a:r>
            <a:endParaRPr lang="ru-RU" sz="3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Без корня и трава не растет. </a:t>
            </a:r>
          </a:p>
          <a:p>
            <a:pPr>
              <a:buFont typeface="Wingdings" pitchFamily="2" charset="2"/>
              <a:buChar char="ü"/>
            </a:pPr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мы на детей походим, а они на нас.</a:t>
            </a:r>
          </a:p>
          <a:p>
            <a:pPr>
              <a:buFont typeface="Wingdings" pitchFamily="2" charset="2"/>
              <a:buChar char="ü"/>
            </a:pPr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Матушкин сынок, да батюшкин горботок. </a:t>
            </a:r>
          </a:p>
          <a:p>
            <a:pPr>
              <a:buFont typeface="Wingdings" pitchFamily="2" charset="2"/>
              <a:buChar char="ü"/>
            </a:pPr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Похвальное слово гнило бывает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159</Words>
  <Application>Microsoft Office PowerPoint</Application>
  <PresentationFormat>Экран (4:3)</PresentationFormat>
  <Paragraphs>24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Тема Office</vt:lpstr>
      <vt:lpstr>МАСТЕР КЛАСС ДЛЯ РОДИТЕЛЕЙ «ИГРАЕМ ВМЕСТЕ»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КЛАСС ДЛЯ РОДИТЕЛЕЙ «ИГРАЕМ ВМЕСТЕ» </dc:title>
  <cp:lastModifiedBy>Пользователь</cp:lastModifiedBy>
  <cp:revision>4</cp:revision>
  <dcterms:modified xsi:type="dcterms:W3CDTF">2022-02-14T01:55:01Z</dcterms:modified>
</cp:coreProperties>
</file>