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1" r:id="rId4"/>
    <p:sldId id="276" r:id="rId5"/>
    <p:sldId id="257" r:id="rId6"/>
    <p:sldId id="273" r:id="rId7"/>
    <p:sldId id="274" r:id="rId8"/>
    <p:sldId id="275" r:id="rId9"/>
    <p:sldId id="263" r:id="rId10"/>
    <p:sldId id="272" r:id="rId11"/>
    <p:sldId id="271" r:id="rId12"/>
    <p:sldId id="26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0EA2-8131-4232-8E59-389C9949AA9A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90B2-0330-416D-A6B6-803E44C24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9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F90B2-0330-416D-A6B6-803E44C247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F90B2-0330-416D-A6B6-803E44C247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F90B2-0330-416D-A6B6-803E44C247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2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07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25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4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28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3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04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0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99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BDDD-4189-4E2C-AF07-A037AF16FD19}" type="datetimeFigureOut">
              <a:rPr lang="ru-RU" smtClean="0"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7853-5A09-4C01-BCF7-6499248D92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0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Рисунок улыбающееся солнышко - 78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исунок улыбающееся солнышко - 78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Рисунок улыбающееся солнышко - 78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583" y1="11947" x2="31417" y2="20301"/>
                        <a14:foregroundMark x1="38167" y1="8187" x2="43750" y2="16291"/>
                        <a14:foregroundMark x1="56750" y1="3592" x2="55750" y2="14620"/>
                        <a14:foregroundMark x1="71333" y1="16959" x2="68000" y2="23392"/>
                        <a14:foregroundMark x1="88750" y1="23642" x2="77333" y2="26734"/>
                        <a14:foregroundMark x1="89333" y1="41270" x2="83333" y2="41270"/>
                        <a14:foregroundMark x1="95167" y1="58647" x2="86167" y2="52464"/>
                        <a14:foregroundMark x1="83750" y1="71763" x2="81333" y2="65079"/>
                        <a14:foregroundMark x1="79750" y1="88972" x2="71750" y2="77527"/>
                        <a14:foregroundMark x1="60000" y1="89891" x2="61167" y2="82038"/>
                        <a14:foregroundMark x1="45417" y1="96324" x2="51000" y2="87051"/>
                        <a14:foregroundMark x1="34750" y1="85129" x2="36167" y2="79866"/>
                        <a14:foregroundMark x1="21167" y1="82540" x2="22417" y2="73935"/>
                        <a14:foregroundMark x1="11417" y1="69591" x2="16583" y2="63659"/>
                        <a14:foregroundMark x1="9167" y1="53216" x2="13417" y2="52464"/>
                        <a14:foregroundMark x1="3583" y1="36007" x2="10417" y2="37928"/>
                        <a14:foregroundMark x1="19417" y1="27485" x2="22750" y2="30326"/>
                        <a14:foregroundMark x1="40167" y1="40769" x2="40167" y2="44361"/>
                        <a14:foregroundMark x1="52750" y1="50292" x2="56583" y2="52715"/>
                        <a14:foregroundMark x1="60167" y1="45363" x2="60167" y2="46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312738"/>
            <a:ext cx="7232430" cy="60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53978" cy="719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004652"/>
            <a:ext cx="3694113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Лающий-щенок-Немецкой-овчар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53978" cy="719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004652"/>
            <a:ext cx="3694113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495" y="5471556"/>
            <a:ext cx="22320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4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5" r="100000">
                        <a14:foregroundMark x1="40125" y1="36288" x2="41500" y2="63002"/>
                        <a14:foregroundMark x1="47375" y1="21040" x2="44125" y2="21395"/>
                        <a14:foregroundMark x1="31250" y1="21395" x2="34250" y2="21395"/>
                        <a14:foregroundMark x1="95125" y1="74468" x2="94000" y2="83806"/>
                        <a14:foregroundMark x1="31250" y1="91844" x2="60625" y2="93853"/>
                        <a14:foregroundMark x1="68375" y1="94563" x2="63125" y2="9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295488" cy="454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" name="1295655b8bbf05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267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СПАСИБО ДРУЗЬЯ!!!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91354"/>
            <a:ext cx="6983781" cy="557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9636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90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" b="100000" l="1778" r="100000">
                        <a14:foregroundMark x1="34222" y1="25556" x2="37667" y2="25111"/>
                        <a14:foregroundMark x1="19556" y1="31111" x2="22222" y2="29444"/>
                        <a14:foregroundMark x1="36000" y1="38111" x2="36889" y2="42667"/>
                        <a14:foregroundMark x1="27556" y1="58778" x2="27333" y2="60444"/>
                        <a14:foregroundMark x1="28778" y1="70556" x2="28778" y2="72222"/>
                        <a14:foregroundMark x1="39333" y1="69556" x2="39333" y2="71444"/>
                        <a14:backgroundMark x1="55889" y1="78222" x2="58111" y2="79222"/>
                        <a14:backgroundMark x1="20778" y1="8444" x2="3667" y2="31333"/>
                        <a14:backgroundMark x1="4222" y1="33444" x2="15556" y2="95111"/>
                        <a14:backgroundMark x1="32111" y1="84000" x2="36667" y2="8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g_whimper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427163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29.stpulscen.ru/images/product/460/249/936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78192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67" y1="11833" x2="95000" y2="12833"/>
                        <a14:foregroundMark x1="6333" y1="7333" x2="8000" y2="93667"/>
                        <a14:foregroundMark x1="23500" y1="91833" x2="90500" y2="88500"/>
                        <a14:foregroundMark x1="2833" y1="25000" x2="4000" y2="89833"/>
                        <a14:foregroundMark x1="13000" y1="97333" x2="24667" y2="96833"/>
                        <a14:foregroundMark x1="36833" y1="27833" x2="36833" y2="27833"/>
                        <a14:foregroundMark x1="14667" y1="4333" x2="23500" y2="10333"/>
                        <a14:foregroundMark x1="14333" y1="3000" x2="25167" y2="3167"/>
                        <a14:foregroundMark x1="88000" y1="6000" x2="96000" y2="7167"/>
                        <a14:foregroundMark x1="96000" y1="7167" x2="93833" y2="20833"/>
                        <a14:foregroundMark x1="90333" y1="9833" x2="92167" y2="10667"/>
                        <a14:foregroundMark x1="96667" y1="7167" x2="96667" y2="17000"/>
                        <a14:foregroundMark x1="11167" y1="20667" x2="97167" y2="22000"/>
                        <a14:foregroundMark x1="28000" y1="21667" x2="96333" y2="23333"/>
                        <a14:foregroundMark x1="96833" y1="24833" x2="97167" y2="92000"/>
                        <a14:foregroundMark x1="91667" y1="92667" x2="97667" y2="92667"/>
                        <a14:foregroundMark x1="95167" y1="21667" x2="11667" y2="1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91276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Брелок игрушка оптом | Купить в Алматы | Цены на Satu.k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9323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28bbf720249c035424e40a53e91cb8b9_l-4568063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0" b="98371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528" y="4191722"/>
            <a:ext cx="4104456" cy="19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4203" l="0" r="100000">
                        <a14:backgroundMark x1="99038" y1="27536" x2="99038" y2="27536"/>
                        <a14:backgroundMark x1="89423" y1="91304" x2="92308" y2="9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792551"/>
            <a:ext cx="3938256" cy="26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Брелок игрушка оптом | Купить в Алматы | Цены на Satu.k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857739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28bbf720249c035424e40a53e91cb8b9_l-4568063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0" b="98371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825" y="534293"/>
            <a:ext cx="4104456" cy="19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4203" l="0" r="100000">
                        <a14:backgroundMark x1="99038" y1="27536" x2="99038" y2="27536"/>
                        <a14:backgroundMark x1="89423" y1="91304" x2="92308" y2="9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424196"/>
            <a:ext cx="3938256" cy="26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Брелок игрушка оптом | Купить в Алматы | Цены на Satu.k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9323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28bbf720249c035424e40a53e91cb8b9_l-4568063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0" b="98371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528" y="4191722"/>
            <a:ext cx="4104456" cy="19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4203" l="0" r="100000">
                        <a14:backgroundMark x1="99038" y1="27536" x2="99038" y2="27536"/>
                        <a14:backgroundMark x1="89423" y1="91304" x2="92308" y2="9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792551"/>
            <a:ext cx="3938256" cy="26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Брелок игрушка оптом | Купить в Алматы | Цены на Satu.k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923" y="2247037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28bbf720249c035424e40a53e91cb8b9_l-4568063-images-thumbs&amp;n=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0" b="98371" l="0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4581128"/>
            <a:ext cx="4104456" cy="19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4203" l="0" r="100000">
                        <a14:backgroundMark x1="99038" y1="27536" x2="99038" y2="27536"/>
                        <a14:backgroundMark x1="89423" y1="91304" x2="92308" y2="9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647" y="1052736"/>
            <a:ext cx="3938256" cy="26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43750" y1="78473" x2="55583" y2="81442"/>
                        <a14:backgroundMark x1="61000" y1="78473" x2="59833" y2="84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15416"/>
            <a:ext cx="8536063" cy="670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7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7</Words>
  <Application>Microsoft Office PowerPoint</Application>
  <PresentationFormat>Экран (4:3)</PresentationFormat>
  <Paragraphs>13</Paragraphs>
  <Slides>13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Физкультминутка</vt:lpstr>
      <vt:lpstr>СПАСИБО ДРУЗЬЯ!!!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 «Домик для собачки»</dc:title>
  <dc:creator>Кто</dc:creator>
  <cp:lastModifiedBy>MBDOU05</cp:lastModifiedBy>
  <cp:revision>26</cp:revision>
  <dcterms:created xsi:type="dcterms:W3CDTF">2020-04-21T11:18:24Z</dcterms:created>
  <dcterms:modified xsi:type="dcterms:W3CDTF">2025-01-21T17:59:03Z</dcterms:modified>
</cp:coreProperties>
</file>