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4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40C3-F16E-46BE-B640-FBB2F57D757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A5518-9390-42A9-85FD-D44784B06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2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6F06A-4860-4995-BD98-6BB8E6DED05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1001-0C7A-4A40-AE55-9F8D70C03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47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5" y="3140968"/>
            <a:ext cx="7488832" cy="1584176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72816"/>
            <a:ext cx="756084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23728" y="836712"/>
            <a:ext cx="5328592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852936"/>
            <a:ext cx="7488832" cy="158417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Тема: «Применение современной игровой технологии «Ходунки»» у детей старшего дошкольного возраста.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502316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Подготовила : инструктор по физической культуре </a:t>
            </a:r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Комарова </a:t>
            </a:r>
            <a:r>
              <a:rPr lang="ru-RU" sz="1400" dirty="0" smtClean="0">
                <a:solidFill>
                  <a:srgbClr val="C00000"/>
                </a:solidFill>
              </a:rPr>
              <a:t>Ирина Юрьевна 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112009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МБДОУ детский сад №5 «Звёздочка»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1980" y="613244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2021г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1"/>
            <a:ext cx="7776864" cy="144016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«Игра — это огромное светлое окно, через которое в духовный мир ребенка вливается живительный поток представлений, понятий об окружающем мире. Игра — это искра, зажигающая огонек пытливости и любознательности» (</a:t>
            </a:r>
            <a:r>
              <a:rPr lang="ru-RU" sz="2800" dirty="0" err="1">
                <a:latin typeface="Monotype Corsiva" panose="03010101010201010101" pitchFamily="66" charset="0"/>
              </a:rPr>
              <a:t>В.А.Сухомлинский</a:t>
            </a:r>
            <a:r>
              <a:rPr lang="ru-RU" sz="2800" dirty="0">
                <a:latin typeface="Monotype Corsiva" panose="03010101010201010101" pitchFamily="66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83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5304" y="1989600"/>
            <a:ext cx="4941166" cy="27794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08720"/>
            <a:ext cx="4187957" cy="23557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14" y="3508353"/>
            <a:ext cx="4132967" cy="232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279"/>
            <a:ext cx="4479748" cy="25198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86" y="1913307"/>
            <a:ext cx="4861536" cy="27346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751" y="3573016"/>
            <a:ext cx="4333942" cy="243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1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719" y="4019616"/>
            <a:ext cx="1956986" cy="18106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512" y="3957372"/>
            <a:ext cx="2134663" cy="19750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731" y="3957372"/>
            <a:ext cx="1956986" cy="181066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6468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моего проекта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5856" y="764704"/>
            <a:ext cx="2448272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19872" y="87371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Подготовительный этап</a:t>
            </a:r>
            <a:endParaRPr lang="ru-RU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1844824"/>
            <a:ext cx="2448272" cy="792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19872" y="19888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Практический этап</a:t>
            </a:r>
            <a:endParaRPr lang="ru-RU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611560" y="4005297"/>
            <a:ext cx="1872208" cy="1728192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9872" y="2961689"/>
            <a:ext cx="2160240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419872" y="29969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Итоговый этап</a:t>
            </a:r>
            <a:endParaRPr lang="ru-RU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5596" y="471550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Двигательная </a:t>
            </a:r>
            <a:endParaRPr lang="ru-RU" sz="1400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5816" y="469343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Игровая</a:t>
            </a:r>
            <a:endParaRPr lang="ru-RU" sz="1600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4622810"/>
            <a:ext cx="164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коммуникативная</a:t>
            </a:r>
            <a:endParaRPr lang="ru-RU" sz="1600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8137" y="4683293"/>
            <a:ext cx="1787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Познавательно-исследовательская</a:t>
            </a:r>
            <a:endParaRPr lang="ru-RU" sz="1400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19" name="Прямая со стрелкой 18"/>
          <p:cNvCxnSpPr>
            <a:stCxn id="5" idx="2"/>
            <a:endCxn id="6" idx="0"/>
          </p:cNvCxnSpPr>
          <p:nvPr/>
        </p:nvCxnSpPr>
        <p:spPr>
          <a:xfrm>
            <a:off x="4499992" y="1520047"/>
            <a:ext cx="0" cy="324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2"/>
            <a:endCxn id="13" idx="0"/>
          </p:cNvCxnSpPr>
          <p:nvPr/>
        </p:nvCxnSpPr>
        <p:spPr>
          <a:xfrm>
            <a:off x="4499992" y="2636912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051720" y="3681769"/>
            <a:ext cx="1368152" cy="827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015058" y="3648573"/>
            <a:ext cx="340918" cy="974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932040" y="3648573"/>
            <a:ext cx="432048" cy="974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574960" y="3501008"/>
            <a:ext cx="1949368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9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8" y="1773239"/>
            <a:ext cx="3839675" cy="21598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8" y="4149080"/>
            <a:ext cx="3584398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5236" y="2867389"/>
            <a:ext cx="3789038" cy="21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4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3839676" cy="215981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4092" y="2622330"/>
            <a:ext cx="3685029" cy="2072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09629"/>
            <a:ext cx="2651787" cy="1491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39098" y="4338942"/>
            <a:ext cx="1491630" cy="8390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6183" y="2657379"/>
            <a:ext cx="2667094" cy="150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6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11" y="2566889"/>
            <a:ext cx="3959225" cy="22270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4323" y="2660549"/>
            <a:ext cx="3839342" cy="2159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3301" y="2678452"/>
            <a:ext cx="3816425" cy="21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5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068960"/>
            <a:ext cx="8712968" cy="1180659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02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50bdaca892eac42517e869c0b352e164c22fe6"/>
</p:tagLst>
</file>

<file path=ppt/theme/theme1.xml><?xml version="1.0" encoding="utf-8"?>
<a:theme xmlns:a="http://schemas.openxmlformats.org/drawingml/2006/main" name="Тема Office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90</Words>
  <Application>Microsoft Office PowerPoint</Application>
  <PresentationFormat>Экран (4:3)</PresentationFormat>
  <Paragraphs>16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Monotype Corsiva</vt:lpstr>
      <vt:lpstr>Тема Office</vt:lpstr>
      <vt:lpstr>Тема: «Применение современной игровой технологии «Ходунки»» у детей старшего дошкольного возраста. </vt:lpstr>
      <vt:lpstr>«Игра — это огромное светлое окно, через которое в духовный мир ребенка вливается живительный поток представлений, понятий об окружающем мире. Игра — это искра, зажигающая огонек пытливости и любознательности» (В.А.Сухомлинский).</vt:lpstr>
      <vt:lpstr>Презентация PowerPoint</vt:lpstr>
      <vt:lpstr>Презентация PowerPoint</vt:lpstr>
      <vt:lpstr>Структура моего проекта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Company>presentation-creation.ru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Звездный</dc:title>
  <dc:creator>obstinate</dc:creator>
  <dc:description>Шаблон презентации с сайта https://presentation-creation.ru/</dc:description>
  <cp:lastModifiedBy>Кристина Комарова</cp:lastModifiedBy>
  <cp:revision>138</cp:revision>
  <dcterms:created xsi:type="dcterms:W3CDTF">2018-02-25T09:09:03Z</dcterms:created>
  <dcterms:modified xsi:type="dcterms:W3CDTF">2021-01-20T11:08:01Z</dcterms:modified>
</cp:coreProperties>
</file>